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8288000" cx="10287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6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6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2647378"/>
            <a:ext cx="9585600" cy="7298100"/>
          </a:xfrm>
          <a:prstGeom prst="rect">
            <a:avLst/>
          </a:prstGeom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10076889"/>
            <a:ext cx="9585600" cy="28182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3932889"/>
            <a:ext cx="9585600" cy="6981300"/>
          </a:xfrm>
          <a:prstGeom prst="rect">
            <a:avLst/>
          </a:prstGeom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11207911"/>
            <a:ext cx="9585600" cy="46251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50850" lvl="0" marL="45720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7647467"/>
            <a:ext cx="9585600" cy="29931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4097689"/>
            <a:ext cx="9585600" cy="121473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4097689"/>
            <a:ext cx="4500000" cy="121473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4097689"/>
            <a:ext cx="4500000" cy="121473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975467"/>
            <a:ext cx="3159000" cy="2686800"/>
          </a:xfrm>
          <a:prstGeom prst="rect">
            <a:avLst/>
          </a:prstGeom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4940800"/>
            <a:ext cx="3159000" cy="113046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1600533"/>
            <a:ext cx="7163700" cy="145452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444"/>
            <a:ext cx="5143500" cy="1828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4384622"/>
            <a:ext cx="4550700" cy="5270400"/>
          </a:xfrm>
          <a:prstGeom prst="rect">
            <a:avLst/>
          </a:prstGeom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1pPr>
            <a:lvl2pPr lvl="1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2pPr>
            <a:lvl3pPr lvl="2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3pPr>
            <a:lvl4pPr lvl="3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4pPr>
            <a:lvl5pPr lvl="4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5pPr>
            <a:lvl6pPr lvl="5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6pPr>
            <a:lvl7pPr lvl="6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7pPr>
            <a:lvl8pPr lvl="7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8pPr>
            <a:lvl9pPr lvl="8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9966489"/>
            <a:ext cx="4550700" cy="43914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2574489"/>
            <a:ext cx="4316700" cy="131382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15042044"/>
            <a:ext cx="6748800" cy="21516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4097689"/>
            <a:ext cx="9585600" cy="121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50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1pPr>
            <a:lvl2pPr indent="-4000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2pPr>
            <a:lvl3pPr indent="-4000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3pPr>
            <a:lvl4pPr indent="-4000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4pPr>
            <a:lvl5pPr indent="-4000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5pPr>
            <a:lvl6pPr indent="-4000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6pPr>
            <a:lvl7pPr indent="-4000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7pPr>
            <a:lvl8pPr indent="-4000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8pPr>
            <a:lvl9pPr indent="-4000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 algn="r">
              <a:buNone/>
              <a:defRPr sz="1900">
                <a:solidFill>
                  <a:schemeClr val="dk2"/>
                </a:solidFill>
              </a:defRPr>
            </a:lvl1pPr>
            <a:lvl2pPr lvl="1" algn="r">
              <a:buNone/>
              <a:defRPr sz="1900">
                <a:solidFill>
                  <a:schemeClr val="dk2"/>
                </a:solidFill>
              </a:defRPr>
            </a:lvl2pPr>
            <a:lvl3pPr lvl="2" algn="r">
              <a:buNone/>
              <a:defRPr sz="1900">
                <a:solidFill>
                  <a:schemeClr val="dk2"/>
                </a:solidFill>
              </a:defRPr>
            </a:lvl3pPr>
            <a:lvl4pPr lvl="3" algn="r">
              <a:buNone/>
              <a:defRPr sz="1900">
                <a:solidFill>
                  <a:schemeClr val="dk2"/>
                </a:solidFill>
              </a:defRPr>
            </a:lvl4pPr>
            <a:lvl5pPr lvl="4" algn="r">
              <a:buNone/>
              <a:defRPr sz="1900">
                <a:solidFill>
                  <a:schemeClr val="dk2"/>
                </a:solidFill>
              </a:defRPr>
            </a:lvl5pPr>
            <a:lvl6pPr lvl="5" algn="r">
              <a:buNone/>
              <a:defRPr sz="1900">
                <a:solidFill>
                  <a:schemeClr val="dk2"/>
                </a:solidFill>
              </a:defRPr>
            </a:lvl6pPr>
            <a:lvl7pPr lvl="6" algn="r">
              <a:buNone/>
              <a:defRPr sz="1900">
                <a:solidFill>
                  <a:schemeClr val="dk2"/>
                </a:solidFill>
              </a:defRPr>
            </a:lvl7pPr>
            <a:lvl8pPr lvl="7" algn="r">
              <a:buNone/>
              <a:defRPr sz="1900">
                <a:solidFill>
                  <a:schemeClr val="dk2"/>
                </a:solidFill>
              </a:defRPr>
            </a:lvl8pPr>
            <a:lvl9pPr lvl="8" algn="r">
              <a:buNone/>
              <a:defRPr sz="19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61350" y="1205975"/>
            <a:ext cx="9164400" cy="10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Título do Trabalho, </a:t>
            </a:r>
            <a:r>
              <a:rPr lang="pt-BR" sz="2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Título do Trabalho,Título do Trabalho,Título do Trabalho,Título do Trabalho,Título do Trabalho,Título do Trabalho,Título do Trabalho.</a:t>
            </a:r>
            <a:r>
              <a:rPr lang="pt-BR" sz="2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endParaRPr sz="2000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61350" y="2379975"/>
            <a:ext cx="87123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Sobrenome, Nome (autor 1); Sobrenome2, Nome2 (autor 2); Sobrenome, Nome (Orientador), Unidade, Centro, UFRJ </a:t>
            </a:r>
            <a:endParaRPr sz="13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533650" y="15410175"/>
            <a:ext cx="22479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Agradecimentos</a:t>
            </a:r>
            <a:endParaRPr sz="1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Coloque aqui os agradecimentos e a menção às agências de fomento deste projeto de pesquisa</a:t>
            </a:r>
            <a:endParaRPr sz="1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